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7"/>
    <p:restoredTop sz="94661"/>
  </p:normalViewPr>
  <p:slideViewPr>
    <p:cSldViewPr snapToGrid="0" snapToObjects="1">
      <p:cViewPr varScale="1">
        <p:scale>
          <a:sx n="143" d="100"/>
          <a:sy n="143" d="100"/>
        </p:scale>
        <p:origin x="24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C644-6C37-8440-A8A7-F811227EC5AD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5E53C-EDE2-DA48-BFBF-C583DF751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8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/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3FD5E7-A472-944C-9D88-932BD8D2E485}" type="datetimeFigureOut">
              <a:rPr lang="fi-FI" smtClean="0"/>
              <a:pPr/>
              <a:t>8.8.2017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1A2E2-BC3C-AD48-9A60-42264569D2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198160"/>
            <a:ext cx="2743198" cy="137007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36" y="3002490"/>
            <a:ext cx="5758928" cy="5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544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5901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3FD5E7-A472-944C-9D88-932BD8D2E485}" type="datetimeFigureOut">
              <a:rPr lang="fi-FI" smtClean="0"/>
              <a:pPr/>
              <a:t>8.8.2017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1A2E2-BC3C-AD48-9A60-42264569D2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198160"/>
            <a:ext cx="2743198" cy="1370077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6228" y="1275517"/>
            <a:ext cx="1764255" cy="1801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81400" y="322790"/>
            <a:ext cx="77724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81400" y="1783290"/>
            <a:ext cx="7772400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13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47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44333" y="322790"/>
            <a:ext cx="800946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85332" y="1825625"/>
            <a:ext cx="4834467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</a:t>
            </a:r>
            <a:r>
              <a:rPr lang="fi-FI" dirty="0" smtClean="0"/>
              <a:t>napsauttamalla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83866" y="1825625"/>
            <a:ext cx="496993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</a:t>
            </a:r>
            <a:r>
              <a:rPr lang="fi-FI" dirty="0" smtClean="0"/>
              <a:t>napsauttamalla</a:t>
            </a:r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3FD5E7-A472-944C-9D88-932BD8D2E485}" type="datetimeFigureOut">
              <a:rPr lang="fi-FI" smtClean="0"/>
              <a:pPr/>
              <a:t>8.8.2017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1A2E2-BC3C-AD48-9A60-42264569D2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0" y="198160"/>
            <a:ext cx="2743198" cy="13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2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94738" y="322790"/>
            <a:ext cx="785906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85332" y="1825625"/>
            <a:ext cx="4834467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</a:t>
            </a:r>
            <a:r>
              <a:rPr lang="fi-FI" dirty="0" smtClean="0"/>
              <a:t>napsauttamalla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83866" y="1825625"/>
            <a:ext cx="496993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</a:t>
            </a:r>
            <a:r>
              <a:rPr lang="fi-FI" dirty="0" smtClean="0"/>
              <a:t>napsauttamalla</a:t>
            </a:r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3FD5E7-A472-944C-9D88-932BD8D2E485}" type="datetimeFigureOut">
              <a:rPr lang="fi-FI" smtClean="0"/>
              <a:pPr/>
              <a:t>8.8.2017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1A2E2-BC3C-AD48-9A60-42264569D2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Suorakulmio 13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6228" y="1275517"/>
            <a:ext cx="1764255" cy="180146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198160"/>
            <a:ext cx="2743198" cy="1370077"/>
          </a:xfrm>
          <a:prstGeom prst="rect">
            <a:avLst/>
          </a:prstGeom>
        </p:spPr>
      </p:pic>
    </p:spTree>
    <p:extLst/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81400" y="322790"/>
            <a:ext cx="77724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554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5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66333" y="2336800"/>
            <a:ext cx="320569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66333" y="3937000"/>
            <a:ext cx="3205692" cy="19319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15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81400" y="182562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D5E7-A472-944C-9D88-932BD8D2E485}" type="datetimeFigureOut">
              <a:rPr lang="fi-FI" smtClean="0"/>
              <a:t>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A2E2-BC3C-AD48-9A60-42264569D2A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" y="198160"/>
            <a:ext cx="2743200" cy="137007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6228" y="1275517"/>
            <a:ext cx="1764255" cy="1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54" r:id="rId7"/>
    <p:sldLayoutId id="2147483655" r:id="rId8"/>
    <p:sldLayoutId id="2147483657" r:id="rId9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86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Otsikkodia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7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Sisältödia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 </a:t>
            </a:r>
            <a:r>
              <a:rPr lang="fi-FI" dirty="0" err="1"/>
              <a:t>arcu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lectus</a:t>
            </a:r>
            <a:r>
              <a:rPr lang="fi-FI" dirty="0"/>
              <a:t> </a:t>
            </a:r>
            <a:r>
              <a:rPr lang="fi-FI" dirty="0" err="1"/>
              <a:t>auctor</a:t>
            </a:r>
            <a:r>
              <a:rPr lang="fi-FI" dirty="0"/>
              <a:t> vitae, </a:t>
            </a:r>
            <a:r>
              <a:rPr lang="fi-FI" dirty="0" err="1"/>
              <a:t>consectetuer</a:t>
            </a:r>
            <a:r>
              <a:rPr lang="fi-FI" dirty="0"/>
              <a:t> et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augue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 et </a:t>
            </a:r>
            <a:r>
              <a:rPr lang="fi-FI" dirty="0" err="1"/>
              <a:t>eleifend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lacus</a:t>
            </a:r>
            <a:r>
              <a:rPr lang="fi-FI" dirty="0"/>
              <a:t>. </a:t>
            </a:r>
            <a:r>
              <a:rPr lang="fi-FI" dirty="0" err="1"/>
              <a:t>Donec</a:t>
            </a:r>
            <a:r>
              <a:rPr lang="fi-FI" dirty="0"/>
              <a:t> </a:t>
            </a:r>
            <a:r>
              <a:rPr lang="fi-FI" dirty="0" err="1"/>
              <a:t>ultricies</a:t>
            </a:r>
            <a:r>
              <a:rPr lang="fi-FI" dirty="0"/>
              <a:t> </a:t>
            </a:r>
            <a:r>
              <a:rPr lang="fi-FI" dirty="0" err="1"/>
              <a:t>nisl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felis</a:t>
            </a:r>
            <a:r>
              <a:rPr lang="fi-FI" dirty="0"/>
              <a:t>, </a:t>
            </a:r>
            <a:r>
              <a:rPr lang="fi-FI" dirty="0" err="1"/>
              <a:t>suspendisse</a:t>
            </a:r>
            <a:r>
              <a:rPr lang="fi-FI" dirty="0"/>
              <a:t> </a:t>
            </a:r>
            <a:r>
              <a:rPr lang="fi-FI" dirty="0" err="1"/>
              <a:t>potenti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mollis</a:t>
            </a:r>
            <a:r>
              <a:rPr lang="fi-FI" dirty="0"/>
              <a:t>,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erat</a:t>
            </a:r>
            <a:r>
              <a:rPr lang="fi-FI" dirty="0"/>
              <a:t>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libero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erat</a:t>
            </a:r>
            <a:r>
              <a:rPr lang="fi-FI" dirty="0"/>
              <a:t>.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erat</a:t>
            </a:r>
            <a:r>
              <a:rPr lang="fi-FI" dirty="0"/>
              <a:t> </a:t>
            </a:r>
            <a:r>
              <a:rPr lang="fi-FI" dirty="0" err="1"/>
              <a:t>volutpat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congue</a:t>
            </a:r>
            <a:r>
              <a:rPr lang="fi-FI" dirty="0"/>
              <a:t> </a:t>
            </a:r>
            <a:r>
              <a:rPr lang="fi-FI" dirty="0" err="1"/>
              <a:t>augue</a:t>
            </a:r>
            <a:r>
              <a:rPr lang="fi-FI" dirty="0"/>
              <a:t> vitae </a:t>
            </a:r>
            <a:r>
              <a:rPr lang="fi-FI" dirty="0" err="1"/>
              <a:t>neque</a:t>
            </a:r>
            <a:r>
              <a:rPr lang="fi-FI" dirty="0"/>
              <a:t>.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pede</a:t>
            </a:r>
            <a:r>
              <a:rPr lang="fi-FI" dirty="0"/>
              <a:t>.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773829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Lorem</a:t>
            </a:r>
            <a:r>
              <a:rPr lang="fi-FI" dirty="0" smtClean="0"/>
              <a:t> </a:t>
            </a:r>
            <a:r>
              <a:rPr lang="fi-FI" dirty="0" err="1" smtClean="0"/>
              <a:t>ipsum</a:t>
            </a:r>
            <a:r>
              <a:rPr lang="fi-FI" dirty="0" smtClean="0"/>
              <a:t> </a:t>
            </a:r>
            <a:r>
              <a:rPr lang="fi-FI" dirty="0" err="1" smtClean="0"/>
              <a:t>dolor</a:t>
            </a:r>
            <a:r>
              <a:rPr lang="fi-FI" dirty="0" smtClean="0"/>
              <a:t> </a:t>
            </a:r>
            <a:r>
              <a:rPr lang="fi-FI" dirty="0" err="1" smtClean="0"/>
              <a:t>sit</a:t>
            </a:r>
            <a:r>
              <a:rPr lang="fi-FI" dirty="0" smtClean="0"/>
              <a:t> </a:t>
            </a:r>
            <a:r>
              <a:rPr lang="fi-FI" dirty="0" err="1" smtClean="0"/>
              <a:t>amen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 </a:t>
            </a:r>
            <a:r>
              <a:rPr lang="fi-FI" dirty="0" err="1"/>
              <a:t>arcu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lectus</a:t>
            </a:r>
            <a:r>
              <a:rPr lang="fi-FI" dirty="0"/>
              <a:t> </a:t>
            </a:r>
            <a:r>
              <a:rPr lang="fi-FI" dirty="0" err="1"/>
              <a:t>auctor</a:t>
            </a:r>
            <a:r>
              <a:rPr lang="fi-FI" dirty="0"/>
              <a:t> vitae, </a:t>
            </a:r>
            <a:r>
              <a:rPr lang="fi-FI" dirty="0" err="1"/>
              <a:t>consectetuer</a:t>
            </a:r>
            <a:r>
              <a:rPr lang="fi-FI" dirty="0"/>
              <a:t> et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augue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 et.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/>
              <a:t>Quisque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 </a:t>
            </a:r>
            <a:r>
              <a:rPr lang="fi-FI" dirty="0" err="1"/>
              <a:t>eros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.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varius</a:t>
            </a:r>
            <a:r>
              <a:rPr lang="fi-FI" dirty="0"/>
              <a:t> </a:t>
            </a:r>
            <a:r>
              <a:rPr lang="fi-FI" dirty="0" err="1"/>
              <a:t>diam</a:t>
            </a:r>
            <a:r>
              <a:rPr lang="fi-FI" dirty="0"/>
              <a:t> vitae </a:t>
            </a:r>
            <a:r>
              <a:rPr lang="fi-FI" dirty="0" err="1"/>
              <a:t>arcu</a:t>
            </a:r>
            <a:r>
              <a:rPr lang="fi-FI" dirty="0"/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16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Kuvadia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67" t="2904" r="-12997" b="9884"/>
          <a:stretch/>
        </p:blipFill>
        <p:spPr>
          <a:xfrm>
            <a:off x="5208588" y="8468"/>
            <a:ext cx="6172200" cy="685800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 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consectetuer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. </a:t>
            </a:r>
            <a:r>
              <a:rPr lang="fi-FI" dirty="0" err="1" smtClean="0"/>
              <a:t>Quisque</a:t>
            </a:r>
            <a:r>
              <a:rPr lang="fi-FI" dirty="0" smtClean="0"/>
              <a:t> </a:t>
            </a:r>
            <a:r>
              <a:rPr lang="fi-FI" dirty="0" err="1" smtClean="0"/>
              <a:t>ligula</a:t>
            </a:r>
            <a:r>
              <a:rPr lang="fi-FI" dirty="0" smtClean="0"/>
              <a:t> </a:t>
            </a:r>
            <a:r>
              <a:rPr lang="fi-FI" dirty="0" err="1" smtClean="0"/>
              <a:t>eros</a:t>
            </a:r>
            <a:r>
              <a:rPr lang="fi-FI" dirty="0" smtClean="0"/>
              <a:t> </a:t>
            </a:r>
            <a:r>
              <a:rPr lang="fi-FI" dirty="0" err="1" smtClean="0"/>
              <a:t>ullamcorper</a:t>
            </a:r>
            <a:r>
              <a:rPr lang="fi-FI" dirty="0" smtClean="0"/>
              <a:t> </a:t>
            </a:r>
            <a:r>
              <a:rPr lang="fi-FI" dirty="0" err="1" smtClean="0"/>
              <a:t>quis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307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747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43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SKJ">
      <a:dk1>
        <a:srgbClr val="06485B"/>
      </a:dk1>
      <a:lt1>
        <a:srgbClr val="FFFFFF"/>
      </a:lt1>
      <a:dk2>
        <a:srgbClr val="343B3B"/>
      </a:dk2>
      <a:lt2>
        <a:srgbClr val="E7E6E6"/>
      </a:lt2>
      <a:accent1>
        <a:srgbClr val="343B3B"/>
      </a:accent1>
      <a:accent2>
        <a:srgbClr val="06485B"/>
      </a:accent2>
      <a:accent3>
        <a:srgbClr val="24837B"/>
      </a:accent3>
      <a:accent4>
        <a:srgbClr val="88BE40"/>
      </a:accent4>
      <a:accent5>
        <a:srgbClr val="69287B"/>
      </a:accent5>
      <a:accent6>
        <a:srgbClr val="B65171"/>
      </a:accent6>
      <a:hlink>
        <a:srgbClr val="505050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</Words>
  <Application>Microsoft Macintosh PowerPoint</Application>
  <PresentationFormat>Laajakuva</PresentationFormat>
  <Paragraphs>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Office-teema</vt:lpstr>
      <vt:lpstr>PowerPoint-esitys</vt:lpstr>
      <vt:lpstr>Otsikkodia</vt:lpstr>
      <vt:lpstr>Sisältödia</vt:lpstr>
      <vt:lpstr>Lorem ipsum dolor sit amen</vt:lpstr>
      <vt:lpstr>Kuvadia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Simo Huovinen</dc:creator>
  <cp:lastModifiedBy>Simo Huovinen</cp:lastModifiedBy>
  <cp:revision>10</cp:revision>
  <dcterms:created xsi:type="dcterms:W3CDTF">2017-08-07T12:34:40Z</dcterms:created>
  <dcterms:modified xsi:type="dcterms:W3CDTF">2017-08-08T09:15:21Z</dcterms:modified>
</cp:coreProperties>
</file>