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5"/>
  </p:normalViewPr>
  <p:slideViewPr>
    <p:cSldViewPr snapToGrid="0" snapToObjects="1">
      <p:cViewPr>
        <p:scale>
          <a:sx n="80" d="100"/>
          <a:sy n="80" d="100"/>
        </p:scale>
        <p:origin x="2896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C644-6C37-8440-A8A7-F811227EC5AD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5E53C-EDE2-DA48-BFBF-C583DF751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8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/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" b="18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6" y="3002490"/>
            <a:ext cx="5758928" cy="588038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1045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01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22790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81400" y="1783290"/>
            <a:ext cx="7772400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13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4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4442" y="374745"/>
            <a:ext cx="88993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12294"/>
            <a:ext cx="2268027" cy="15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74745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55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66333" y="2336800"/>
            <a:ext cx="32056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66333" y="3937000"/>
            <a:ext cx="3205692" cy="19319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15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81400" y="417080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81400" y="1877580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6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DREAM BIG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Uskalla unelmoida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7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Sisältödia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et </a:t>
            </a:r>
            <a:r>
              <a:rPr lang="fi-FI" dirty="0" err="1"/>
              <a:t>eleifend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nisl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, </a:t>
            </a:r>
            <a:r>
              <a:rPr lang="fi-FI" dirty="0" err="1"/>
              <a:t>suspendisse</a:t>
            </a:r>
            <a:r>
              <a:rPr lang="fi-FI" dirty="0"/>
              <a:t> </a:t>
            </a:r>
            <a:r>
              <a:rPr lang="fi-FI" dirty="0" err="1"/>
              <a:t>potenti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,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libero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.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volutpat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vitae </a:t>
            </a:r>
            <a:r>
              <a:rPr lang="fi-FI" dirty="0" err="1"/>
              <a:t>neque</a:t>
            </a:r>
            <a:r>
              <a:rPr lang="fi-FI" dirty="0"/>
              <a:t>.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pede</a:t>
            </a:r>
            <a:r>
              <a:rPr lang="fi-FI" dirty="0"/>
              <a:t>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7382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Lorem</a:t>
            </a:r>
            <a:r>
              <a:rPr lang="fi-FI" dirty="0" smtClean="0"/>
              <a:t> </a:t>
            </a:r>
            <a:r>
              <a:rPr lang="fi-FI" dirty="0" err="1" smtClean="0"/>
              <a:t>ipsum</a:t>
            </a:r>
            <a:r>
              <a:rPr lang="fi-FI" dirty="0" smtClean="0"/>
              <a:t> </a:t>
            </a:r>
            <a:r>
              <a:rPr lang="fi-FI" dirty="0" err="1" smtClean="0"/>
              <a:t>dolor</a:t>
            </a:r>
            <a:r>
              <a:rPr lang="fi-FI" dirty="0" smtClean="0"/>
              <a:t> </a:t>
            </a:r>
            <a:r>
              <a:rPr lang="fi-FI" dirty="0" err="1" smtClean="0"/>
              <a:t>sit</a:t>
            </a:r>
            <a:r>
              <a:rPr lang="fi-FI" dirty="0" smtClean="0"/>
              <a:t> </a:t>
            </a:r>
            <a:r>
              <a:rPr lang="fi-FI" dirty="0" err="1" smtClean="0"/>
              <a:t>amen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 smtClean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</a:t>
            </a:r>
            <a:r>
              <a:rPr lang="fi-FI" dirty="0" smtClean="0"/>
              <a:t>et.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398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Kuvadia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 smtClean="0"/>
              <a:t>Quisque</a:t>
            </a:r>
            <a:r>
              <a:rPr lang="fi-FI" dirty="0" smtClean="0"/>
              <a:t> </a:t>
            </a:r>
            <a:r>
              <a:rPr lang="fi-FI" dirty="0" err="1" smtClean="0"/>
              <a:t>ligula</a:t>
            </a:r>
            <a:r>
              <a:rPr lang="fi-FI" dirty="0" smtClean="0"/>
              <a:t> </a:t>
            </a:r>
            <a:r>
              <a:rPr lang="fi-FI" dirty="0" err="1" smtClean="0"/>
              <a:t>eros</a:t>
            </a:r>
            <a:r>
              <a:rPr lang="fi-FI" dirty="0" smtClean="0"/>
              <a:t> </a:t>
            </a:r>
            <a:r>
              <a:rPr lang="fi-FI" dirty="0" err="1" smtClean="0"/>
              <a:t>ullamcorper</a:t>
            </a:r>
            <a:r>
              <a:rPr lang="fi-FI" dirty="0" smtClean="0"/>
              <a:t> </a:t>
            </a:r>
            <a:r>
              <a:rPr lang="fi-FI" dirty="0" err="1" smtClean="0"/>
              <a:t>quis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83" y="1090413"/>
            <a:ext cx="3517610" cy="46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4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SKJ">
      <a:dk1>
        <a:srgbClr val="06485B"/>
      </a:dk1>
      <a:lt1>
        <a:srgbClr val="FFFFFF"/>
      </a:lt1>
      <a:dk2>
        <a:srgbClr val="343B3B"/>
      </a:dk2>
      <a:lt2>
        <a:srgbClr val="E7E6E6"/>
      </a:lt2>
      <a:accent1>
        <a:srgbClr val="343B3B"/>
      </a:accent1>
      <a:accent2>
        <a:srgbClr val="06485B"/>
      </a:accent2>
      <a:accent3>
        <a:srgbClr val="24837B"/>
      </a:accent3>
      <a:accent4>
        <a:srgbClr val="88BE40"/>
      </a:accent4>
      <a:accent5>
        <a:srgbClr val="69287B"/>
      </a:accent5>
      <a:accent6>
        <a:srgbClr val="B65171"/>
      </a:accent6>
      <a:hlink>
        <a:srgbClr val="505050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</Words>
  <Application>Microsoft Macintosh PowerPoint</Application>
  <PresentationFormat>Laajakuva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Office-teema</vt:lpstr>
      <vt:lpstr>PowerPoint-esitys</vt:lpstr>
      <vt:lpstr>DREAM BIG</vt:lpstr>
      <vt:lpstr>Sisältödia</vt:lpstr>
      <vt:lpstr>Lorem ipsum dolor sit amen</vt:lpstr>
      <vt:lpstr>Kuvadia</vt:lpstr>
      <vt:lpstr>PowerPoint-esitys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 Huovinen</dc:creator>
  <cp:lastModifiedBy>Simo Huovinen</cp:lastModifiedBy>
  <cp:revision>12</cp:revision>
  <dcterms:created xsi:type="dcterms:W3CDTF">2017-08-07T12:34:40Z</dcterms:created>
  <dcterms:modified xsi:type="dcterms:W3CDTF">2017-08-08T09:17:09Z</dcterms:modified>
</cp:coreProperties>
</file>