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0"/>
    <p:restoredTop sz="94644"/>
  </p:normalViewPr>
  <p:slideViewPr>
    <p:cSldViewPr snapToGrid="0" snapToObjects="1">
      <p:cViewPr>
        <p:scale>
          <a:sx n="187" d="100"/>
          <a:sy n="187" d="100"/>
        </p:scale>
        <p:origin x="95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C644-6C37-8440-A8A7-F811227EC5AD}" type="datetimeFigureOut">
              <a:rPr lang="fi-FI" smtClean="0"/>
              <a:t>17.8.2017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5E53C-EDE2-DA48-BFBF-C583DF751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8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/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b="6971"/>
          <a:stretch/>
        </p:blipFill>
        <p:spPr>
          <a:xfrm>
            <a:off x="431799" y="0"/>
            <a:ext cx="1179706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17.8.2017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36" y="3002490"/>
            <a:ext cx="5758928" cy="588038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0"/>
            <a:ext cx="2268027" cy="15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1045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5901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17.8.2017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6228" y="1275517"/>
            <a:ext cx="1764255" cy="180146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0"/>
            <a:ext cx="2268027" cy="15682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81400" y="322790"/>
            <a:ext cx="77724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81400" y="1783290"/>
            <a:ext cx="7772400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17.8.2017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13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17.8.2017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47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54442" y="374745"/>
            <a:ext cx="88993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17.8.2017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112294"/>
            <a:ext cx="2268027" cy="15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2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81400" y="374745"/>
            <a:ext cx="77724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17.8.2017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554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17.8.2017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5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66333" y="2336800"/>
            <a:ext cx="320569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66333" y="3937000"/>
            <a:ext cx="3205692" cy="19319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17.8.2017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15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81400" y="417080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81400" y="1877580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D5E7-A472-944C-9D88-932BD8D2E485}" type="datetimeFigureOut">
              <a:rPr lang="fi-FI" smtClean="0"/>
              <a:t>17.8.2017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0"/>
            <a:ext cx="2268027" cy="156823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6228" y="1275517"/>
            <a:ext cx="1764255" cy="1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07762"/>
            <a:ext cx="9144000" cy="2387600"/>
          </a:xfrm>
        </p:spPr>
        <p:txBody>
          <a:bodyPr/>
          <a:lstStyle/>
          <a:p>
            <a:r>
              <a:rPr lang="fi-FI" b="1" dirty="0"/>
              <a:t>PROFIT FROM PERFECTION.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087437"/>
            <a:ext cx="9144000" cy="1655762"/>
          </a:xfrm>
        </p:spPr>
        <p:txBody>
          <a:bodyPr/>
          <a:lstStyle/>
          <a:p>
            <a:r>
              <a:rPr lang="fi-FI" dirty="0" smtClean="0"/>
              <a:t>Täydellisempää tuottoa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7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Sisältödia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 </a:t>
            </a:r>
            <a:r>
              <a:rPr lang="fi-FI" dirty="0" err="1"/>
              <a:t>arcu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lectus</a:t>
            </a:r>
            <a:r>
              <a:rPr lang="fi-FI" dirty="0"/>
              <a:t> </a:t>
            </a:r>
            <a:r>
              <a:rPr lang="fi-FI" dirty="0" err="1"/>
              <a:t>auctor</a:t>
            </a:r>
            <a:r>
              <a:rPr lang="fi-FI" dirty="0"/>
              <a:t> vitae, </a:t>
            </a:r>
            <a:r>
              <a:rPr lang="fi-FI" dirty="0" err="1"/>
              <a:t>consectetuer</a:t>
            </a:r>
            <a:r>
              <a:rPr lang="fi-FI" dirty="0"/>
              <a:t> et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augue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 et </a:t>
            </a:r>
            <a:r>
              <a:rPr lang="fi-FI" dirty="0" err="1"/>
              <a:t>eleifend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lacus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ultricies</a:t>
            </a:r>
            <a:r>
              <a:rPr lang="fi-FI" dirty="0"/>
              <a:t> </a:t>
            </a:r>
            <a:r>
              <a:rPr lang="fi-FI" dirty="0" err="1"/>
              <a:t>nisl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felis</a:t>
            </a:r>
            <a:r>
              <a:rPr lang="fi-FI" dirty="0"/>
              <a:t>, </a:t>
            </a:r>
            <a:r>
              <a:rPr lang="fi-FI" dirty="0" err="1"/>
              <a:t>suspendisse</a:t>
            </a:r>
            <a:r>
              <a:rPr lang="fi-FI" dirty="0"/>
              <a:t> </a:t>
            </a:r>
            <a:r>
              <a:rPr lang="fi-FI" dirty="0" err="1"/>
              <a:t>potenti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,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libero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erat</a:t>
            </a:r>
            <a:r>
              <a:rPr lang="fi-FI" dirty="0"/>
              <a:t>.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volutpat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congue</a:t>
            </a:r>
            <a:r>
              <a:rPr lang="fi-FI" dirty="0"/>
              <a:t> </a:t>
            </a:r>
            <a:r>
              <a:rPr lang="fi-FI" dirty="0" err="1"/>
              <a:t>augue</a:t>
            </a:r>
            <a:r>
              <a:rPr lang="fi-FI" dirty="0"/>
              <a:t> vitae </a:t>
            </a:r>
            <a:r>
              <a:rPr lang="fi-FI" dirty="0" err="1"/>
              <a:t>neque</a:t>
            </a:r>
            <a:r>
              <a:rPr lang="fi-FI" dirty="0"/>
              <a:t>.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pede</a:t>
            </a:r>
            <a:r>
              <a:rPr lang="fi-FI" dirty="0"/>
              <a:t>.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73829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Lorem</a:t>
            </a:r>
            <a:r>
              <a:rPr lang="fi-FI" dirty="0" smtClean="0"/>
              <a:t> </a:t>
            </a:r>
            <a:r>
              <a:rPr lang="fi-FI" dirty="0" err="1" smtClean="0"/>
              <a:t>ipsum</a:t>
            </a:r>
            <a:r>
              <a:rPr lang="fi-FI" dirty="0" smtClean="0"/>
              <a:t> </a:t>
            </a:r>
            <a:r>
              <a:rPr lang="fi-FI" dirty="0" err="1" smtClean="0"/>
              <a:t>dolor</a:t>
            </a:r>
            <a:r>
              <a:rPr lang="fi-FI" dirty="0" smtClean="0"/>
              <a:t> </a:t>
            </a:r>
            <a:r>
              <a:rPr lang="fi-FI" dirty="0" err="1" smtClean="0"/>
              <a:t>sit</a:t>
            </a:r>
            <a:r>
              <a:rPr lang="fi-FI" dirty="0" smtClean="0"/>
              <a:t> </a:t>
            </a:r>
            <a:r>
              <a:rPr lang="fi-FI" dirty="0" err="1" smtClean="0"/>
              <a:t>amen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 </a:t>
            </a:r>
            <a:r>
              <a:rPr lang="fi-FI" dirty="0" err="1"/>
              <a:t>arcu</a:t>
            </a:r>
            <a:r>
              <a:rPr lang="fi-FI" dirty="0" smtClean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lectus</a:t>
            </a:r>
            <a:r>
              <a:rPr lang="fi-FI" dirty="0"/>
              <a:t> </a:t>
            </a:r>
            <a:r>
              <a:rPr lang="fi-FI" dirty="0" err="1"/>
              <a:t>auctor</a:t>
            </a:r>
            <a:r>
              <a:rPr lang="fi-FI" dirty="0"/>
              <a:t> vitae, </a:t>
            </a:r>
            <a:r>
              <a:rPr lang="fi-FI" dirty="0" err="1"/>
              <a:t>consectetuer</a:t>
            </a:r>
            <a:r>
              <a:rPr lang="fi-FI" dirty="0"/>
              <a:t> et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augue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 </a:t>
            </a:r>
            <a:r>
              <a:rPr lang="fi-FI" dirty="0" smtClean="0"/>
              <a:t>et.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 </a:t>
            </a:r>
            <a:r>
              <a:rPr lang="fi-FI" dirty="0" err="1"/>
              <a:t>arcu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398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Kuvadia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 smtClean="0"/>
              <a:t>Quisque</a:t>
            </a:r>
            <a:r>
              <a:rPr lang="fi-FI" dirty="0" smtClean="0"/>
              <a:t> </a:t>
            </a:r>
            <a:r>
              <a:rPr lang="fi-FI" dirty="0" err="1" smtClean="0"/>
              <a:t>ligula</a:t>
            </a:r>
            <a:r>
              <a:rPr lang="fi-FI" dirty="0" smtClean="0"/>
              <a:t> </a:t>
            </a:r>
            <a:r>
              <a:rPr lang="fi-FI" dirty="0" err="1" smtClean="0"/>
              <a:t>eros</a:t>
            </a:r>
            <a:r>
              <a:rPr lang="fi-FI" dirty="0" smtClean="0"/>
              <a:t> </a:t>
            </a:r>
            <a:r>
              <a:rPr lang="fi-FI" dirty="0" err="1" smtClean="0"/>
              <a:t>ullamcorper</a:t>
            </a:r>
            <a:r>
              <a:rPr lang="fi-FI" dirty="0" smtClean="0"/>
              <a:t> </a:t>
            </a:r>
            <a:r>
              <a:rPr lang="fi-FI" dirty="0" err="1" smtClean="0"/>
              <a:t>quis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" name="Kuvan paikkamerkk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16" y="673768"/>
            <a:ext cx="2959344" cy="52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43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SKJ">
      <a:dk1>
        <a:srgbClr val="06485B"/>
      </a:dk1>
      <a:lt1>
        <a:srgbClr val="FFFFFF"/>
      </a:lt1>
      <a:dk2>
        <a:srgbClr val="343B3B"/>
      </a:dk2>
      <a:lt2>
        <a:srgbClr val="E7E6E6"/>
      </a:lt2>
      <a:accent1>
        <a:srgbClr val="343B3B"/>
      </a:accent1>
      <a:accent2>
        <a:srgbClr val="06485B"/>
      </a:accent2>
      <a:accent3>
        <a:srgbClr val="24837B"/>
      </a:accent3>
      <a:accent4>
        <a:srgbClr val="88BE40"/>
      </a:accent4>
      <a:accent5>
        <a:srgbClr val="69287B"/>
      </a:accent5>
      <a:accent6>
        <a:srgbClr val="B65171"/>
      </a:accent6>
      <a:hlink>
        <a:srgbClr val="505050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</Words>
  <Application>Microsoft Macintosh PowerPoint</Application>
  <PresentationFormat>Laajakuva</PresentationFormat>
  <Paragraphs>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PowerPoint-esitys</vt:lpstr>
      <vt:lpstr>PROFIT FROM PERFECTION.</vt:lpstr>
      <vt:lpstr>Sisältödia</vt:lpstr>
      <vt:lpstr>Lorem ipsum dolor sit amen</vt:lpstr>
      <vt:lpstr>Kuvadia</vt:lpstr>
      <vt:lpstr>PowerPoint-esitys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Simo Huovinen</dc:creator>
  <cp:lastModifiedBy>Tuukka Ahonen</cp:lastModifiedBy>
  <cp:revision>15</cp:revision>
  <dcterms:created xsi:type="dcterms:W3CDTF">2017-08-07T12:34:40Z</dcterms:created>
  <dcterms:modified xsi:type="dcterms:W3CDTF">2017-08-17T07:38:14Z</dcterms:modified>
</cp:coreProperties>
</file>